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gvrKUAgj0f+oEtr1Fgfv2bufT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2c4992bd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a2c4992b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a135a4220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aa135a42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a2c4992bd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a2c4992bd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/>
              <a:t>Swedsec Intensiv</a:t>
            </a:r>
            <a:br>
              <a:rPr lang="sv-SE"/>
            </a:br>
            <a:r>
              <a:rPr lang="sv-SE"/>
              <a:t>Rådgivare och Bolån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200" y="3602050"/>
            <a:ext cx="4892288" cy="325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2c4992bda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/>
              <a:t>Vårt utbud för Swedsec rådgivare</a:t>
            </a:r>
            <a:endParaRPr/>
          </a:p>
        </p:txBody>
      </p:sp>
      <p:sp>
        <p:nvSpPr>
          <p:cNvPr id="92" name="Google Shape;92;g1a2c4992bda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sv-SE"/>
              <a:t>Självstudier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För den med stor självdisciplin där tiden inte är en faktor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Kräver uppföljning och engagemang från chefen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Billigast</a:t>
            </a:r>
            <a:br>
              <a:rPr lang="sv-SE"/>
            </a:b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sv-SE"/>
              <a:t>Självstudier med webinar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Egen studietakt - inte heltidsstudier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Webinar ger struktur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Chefens engagemang är viktigt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Vår storsäljare</a:t>
            </a:r>
            <a:br>
              <a:rPr lang="sv-SE"/>
            </a:b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sv-SE"/>
              <a:t>Lärarstöd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För den som vill ha privatlektioner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sv-SE"/>
              <a:t>För den som har särskilda behov</a:t>
            </a:r>
            <a:br>
              <a:rPr lang="sv-SE"/>
            </a:b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64285"/>
              <a:buChar char="•"/>
            </a:pPr>
            <a:r>
              <a:rPr lang="sv-SE">
                <a:solidFill>
                  <a:srgbClr val="9900FF"/>
                </a:solidFill>
              </a:rPr>
              <a:t>Självstudier Intensiv</a:t>
            </a:r>
            <a:endParaRPr>
              <a:solidFill>
                <a:srgbClr val="9900FF"/>
              </a:solidFill>
            </a:endParaRPr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75000"/>
              <a:buChar char="•"/>
            </a:pPr>
            <a:r>
              <a:rPr lang="sv-SE">
                <a:solidFill>
                  <a:srgbClr val="9900FF"/>
                </a:solidFill>
              </a:rPr>
              <a:t>Snabbast</a:t>
            </a:r>
            <a:endParaRPr>
              <a:solidFill>
                <a:srgbClr val="9900FF"/>
              </a:solidFill>
            </a:endParaRPr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75000"/>
              <a:buChar char="•"/>
            </a:pPr>
            <a:r>
              <a:rPr lang="sv-SE">
                <a:solidFill>
                  <a:srgbClr val="9900FF"/>
                </a:solidFill>
              </a:rPr>
              <a:t>Mest ekonomisk</a:t>
            </a:r>
            <a:endParaRPr>
              <a:solidFill>
                <a:srgbClr val="9900FF"/>
              </a:solidFill>
            </a:endParaRPr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75000"/>
              <a:buChar char="•"/>
            </a:pPr>
            <a:r>
              <a:rPr lang="sv-SE">
                <a:solidFill>
                  <a:srgbClr val="9900FF"/>
                </a:solidFill>
              </a:rPr>
              <a:t>Kräver ingen handledning av chefen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93" name="Google Shape;93;g1a2c4992bda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a2c4992bda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675" y="3992800"/>
            <a:ext cx="4985825" cy="260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a135a4220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/>
              <a:t>Vårt utbud för Swedsec rådgivare</a:t>
            </a:r>
            <a:endParaRPr/>
          </a:p>
        </p:txBody>
      </p:sp>
      <p:sp>
        <p:nvSpPr>
          <p:cNvPr id="100" name="Google Shape;100;g1aa135a4220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00FF"/>
              </a:buClr>
              <a:buSzPts val="1800"/>
              <a:buChar char="•"/>
            </a:pPr>
            <a:r>
              <a:rPr lang="sv-SE">
                <a:solidFill>
                  <a:srgbClr val="9900FF"/>
                </a:solidFill>
              </a:rPr>
              <a:t>Självstudier Intensiv</a:t>
            </a:r>
            <a:endParaRPr>
              <a:solidFill>
                <a:srgbClr val="9900FF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•"/>
            </a:pPr>
            <a:r>
              <a:rPr lang="sv-SE">
                <a:solidFill>
                  <a:srgbClr val="9900FF"/>
                </a:solidFill>
              </a:rPr>
              <a:t>Effektivast</a:t>
            </a:r>
            <a:br>
              <a:rPr lang="sv-SE">
                <a:solidFill>
                  <a:srgbClr val="9900FF"/>
                </a:solidFill>
              </a:rPr>
            </a:br>
            <a:endParaRPr>
              <a:solidFill>
                <a:srgbClr val="9900F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Självstudier med webinar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Mer tid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Självstudier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Den som “kan själv”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Lärarstöd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1" name="Google Shape;101;g1aa135a4220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aa135a4220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675" y="3992800"/>
            <a:ext cx="4985825" cy="260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2c4992bda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/>
              <a:t>Intensiv - För vem? Förutsättningar?</a:t>
            </a:r>
            <a:endParaRPr/>
          </a:p>
        </p:txBody>
      </p:sp>
      <p:sp>
        <p:nvSpPr>
          <p:cNvPr id="108" name="Google Shape;108;g1a2c4992bda_0_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Där tiden är viktig - 4 veckor från start till mål (rådgivare)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Studievana är inte nödvändigt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Passar den nyanställda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Har 100 % fokus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Fritt val var de pluggar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Heltidsstudier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Kapaciteten att klara studietakten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Har ett tillräckligt självledarskap för att följa studieplanen </a:t>
            </a:r>
            <a:endParaRPr/>
          </a:p>
        </p:txBody>
      </p:sp>
      <p:pic>
        <p:nvPicPr>
          <p:cNvPr id="109" name="Google Shape;109;g1a2c4992bda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a2c4992bda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4626" y="2412200"/>
            <a:ext cx="3499873" cy="20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Fördelar med Intensiv</a:t>
            </a:r>
            <a:endParaRPr/>
          </a:p>
        </p:txBody>
      </p:sp>
      <p:sp>
        <p:nvSpPr>
          <p:cNvPr id="116" name="Google Shape;11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Kortare väg till licenserna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Koncentrerad studietid - heltidsstudier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Tydlig studievägledning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Frågestunder med ämnesexperter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Diskussionsforum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Möjlighet att alltid ställa frågor direkt till experterna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8099" y="1531450"/>
            <a:ext cx="3836401" cy="239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Bolån Intensiv</a:t>
            </a:r>
            <a:endParaRPr/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Självstudier - 10 dagar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Frågestunder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Gruppuppgifter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Vi rekommenderar att göra Swedsec diagnostest parallellt med utbildningen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550" y="1125650"/>
            <a:ext cx="3400950" cy="225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Rådgivare Intensiv</a:t>
            </a:r>
            <a:endParaRPr/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Självstudier i 17 dagar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Webinar (delområde 1-4)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Frågestunder (delområde 1-4)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Gruppuppgifter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Vi rekommenderar att göra Swedsec diagnostest parallellt med utbildningen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3000" y="1241525"/>
            <a:ext cx="4081500" cy="25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Kommentarer</a:t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Char char="•"/>
            </a:pPr>
            <a:r>
              <a:rPr lang="sv-SE"/>
              <a:t>Utbildningen har verkligen varit toppen. Studieplanen har varit en stor hjälp och ämnesexperterna har stöttat hela vägen.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Char char="•"/>
            </a:pPr>
            <a:r>
              <a:rPr lang="sv-SE"/>
              <a:t>Blandningen av e-utbildningar, föreläsningar och webinaren har varit bäst för mig tillsammans med ett tydligt mål.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Char char="•"/>
            </a:pPr>
            <a:r>
              <a:rPr lang="sv-SE"/>
              <a:t>Jag gillar bäst att det varit så många test att öva på.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Char char="•"/>
            </a:pPr>
            <a:r>
              <a:rPr lang="sv-SE"/>
              <a:t>Tiden räcker absolut till. Jag läste extra på helgerna ibland med det gjorde jag bara för att känna mig ännu säkrare (fick 87 % på testet).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Char char="•"/>
            </a:pPr>
            <a:r>
              <a:rPr lang="sv-SE"/>
              <a:t>Jag gillar verkligen att studieplanen är tydlig och enkel att följa. Om jag inte hann allt en dag fanns det utrymme att ta igen det.</a:t>
            </a:r>
            <a:br>
              <a:rPr lang="sv-SE"/>
            </a:b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Char char="•"/>
            </a:pPr>
            <a:r>
              <a:rPr lang="sv-SE"/>
              <a:t>Jättebra att det finns tid för repetition och att göra om testerna hur många gånger som helst!</a:t>
            </a: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4025" y="263200"/>
            <a:ext cx="3150894" cy="146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Hur kan vi bli ännu bättre?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Vad tycker du är effektiv utbildning?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Vilken var din “effektivaste” utbildningsupplevelse?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Vilka utbildningsformat gillar du?</a:t>
            </a:r>
            <a:endParaRPr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263192"/>
            <a:ext cx="2413000" cy="7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8975" y="4255481"/>
            <a:ext cx="5935524" cy="1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2022-12-02T08:07:37Z</dcterms:created>
  <dc:creator>Anne Karlström</dc:creator>
</cp:coreProperties>
</file>